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3"/>
  </p:notesMasterIdLst>
  <p:handoutMasterIdLst>
    <p:handoutMasterId r:id="rId4"/>
  </p:handoutMasterIdLst>
  <p:sldIdLst>
    <p:sldId id="293" r:id="rId2"/>
  </p:sldIdLst>
  <p:sldSz cx="10691813" cy="7559675"/>
  <p:notesSz cx="6888163" cy="100187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27B0F3-0F99-4695-860F-3C7C8A20F301}" v="18" dt="2020-08-09T03:04:56.282"/>
    <p1510:client id="{B3C924F4-FB78-4168-9161-4F7FFF5F99CA}" v="10" dt="2020-08-09T03:06:58.056"/>
  </p1510:revLst>
</p1510:revInfo>
</file>

<file path=ppt/tableStyles.xml><?xml version="1.0" encoding="utf-8"?>
<a:tblStyleLst xmlns:a="http://schemas.openxmlformats.org/drawingml/2006/main" def="{32C2C239-F758-41BD-8822-88610D287A07}">
  <a:tblStyle styleId="{32C2C239-F758-41BD-8822-88610D287A0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29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三村 徹" userId="fc36f9cc24173f09" providerId="Windows Live" clId="Web-{9627B0F3-0F99-4695-860F-3C7C8A20F301}"/>
    <pc:docChg chg="addSld delSld">
      <pc:chgData name="三村 徹" userId="fc36f9cc24173f09" providerId="Windows Live" clId="Web-{9627B0F3-0F99-4695-860F-3C7C8A20F301}" dt="2020-08-09T03:04:56.282" v="17"/>
      <pc:docMkLst>
        <pc:docMk/>
      </pc:docMkLst>
      <pc:sldChg chg="del">
        <pc:chgData name="三村 徹" userId="fc36f9cc24173f09" providerId="Windows Live" clId="Web-{9627B0F3-0F99-4695-860F-3C7C8A20F301}" dt="2020-08-09T03:04:49.266" v="14"/>
        <pc:sldMkLst>
          <pc:docMk/>
          <pc:sldMk cId="0" sldId="257"/>
        </pc:sldMkLst>
      </pc:sldChg>
      <pc:sldChg chg="del">
        <pc:chgData name="三村 徹" userId="fc36f9cc24173f09" providerId="Windows Live" clId="Web-{9627B0F3-0F99-4695-860F-3C7C8A20F301}" dt="2020-08-09T03:04:50.079" v="15"/>
        <pc:sldMkLst>
          <pc:docMk/>
          <pc:sldMk cId="0" sldId="258"/>
        </pc:sldMkLst>
      </pc:sldChg>
      <pc:sldChg chg="del">
        <pc:chgData name="三村 徹" userId="fc36f9cc24173f09" providerId="Windows Live" clId="Web-{9627B0F3-0F99-4695-860F-3C7C8A20F301}" dt="2020-08-09T03:04:33.203" v="0"/>
        <pc:sldMkLst>
          <pc:docMk/>
          <pc:sldMk cId="0" sldId="259"/>
        </pc:sldMkLst>
      </pc:sldChg>
      <pc:sldChg chg="del">
        <pc:chgData name="三村 徹" userId="fc36f9cc24173f09" providerId="Windows Live" clId="Web-{9627B0F3-0F99-4695-860F-3C7C8A20F301}" dt="2020-08-09T03:04:34.250" v="1"/>
        <pc:sldMkLst>
          <pc:docMk/>
          <pc:sldMk cId="0" sldId="260"/>
        </pc:sldMkLst>
      </pc:sldChg>
      <pc:sldChg chg="del">
        <pc:chgData name="三村 徹" userId="fc36f9cc24173f09" providerId="Windows Live" clId="Web-{9627B0F3-0F99-4695-860F-3C7C8A20F301}" dt="2020-08-09T03:04:35.844" v="2"/>
        <pc:sldMkLst>
          <pc:docMk/>
          <pc:sldMk cId="0" sldId="261"/>
        </pc:sldMkLst>
      </pc:sldChg>
      <pc:sldChg chg="del">
        <pc:chgData name="三村 徹" userId="fc36f9cc24173f09" providerId="Windows Live" clId="Web-{9627B0F3-0F99-4695-860F-3C7C8A20F301}" dt="2020-08-09T03:04:36.922" v="3"/>
        <pc:sldMkLst>
          <pc:docMk/>
          <pc:sldMk cId="0" sldId="262"/>
        </pc:sldMkLst>
      </pc:sldChg>
      <pc:sldChg chg="del">
        <pc:chgData name="三村 徹" userId="fc36f9cc24173f09" providerId="Windows Live" clId="Web-{9627B0F3-0F99-4695-860F-3C7C8A20F301}" dt="2020-08-09T03:04:38.110" v="4"/>
        <pc:sldMkLst>
          <pc:docMk/>
          <pc:sldMk cId="0" sldId="263"/>
        </pc:sldMkLst>
      </pc:sldChg>
      <pc:sldChg chg="del">
        <pc:chgData name="三村 徹" userId="fc36f9cc24173f09" providerId="Windows Live" clId="Web-{9627B0F3-0F99-4695-860F-3C7C8A20F301}" dt="2020-08-09T03:04:39.313" v="5"/>
        <pc:sldMkLst>
          <pc:docMk/>
          <pc:sldMk cId="0" sldId="264"/>
        </pc:sldMkLst>
      </pc:sldChg>
      <pc:sldChg chg="del">
        <pc:chgData name="三村 徹" userId="fc36f9cc24173f09" providerId="Windows Live" clId="Web-{9627B0F3-0F99-4695-860F-3C7C8A20F301}" dt="2020-08-09T03:04:40" v="6"/>
        <pc:sldMkLst>
          <pc:docMk/>
          <pc:sldMk cId="0" sldId="265"/>
        </pc:sldMkLst>
      </pc:sldChg>
      <pc:sldChg chg="del">
        <pc:chgData name="三村 徹" userId="fc36f9cc24173f09" providerId="Windows Live" clId="Web-{9627B0F3-0F99-4695-860F-3C7C8A20F301}" dt="2020-08-09T03:04:40.594" v="7"/>
        <pc:sldMkLst>
          <pc:docMk/>
          <pc:sldMk cId="0" sldId="266"/>
        </pc:sldMkLst>
      </pc:sldChg>
      <pc:sldChg chg="del">
        <pc:chgData name="三村 徹" userId="fc36f9cc24173f09" providerId="Windows Live" clId="Web-{9627B0F3-0F99-4695-860F-3C7C8A20F301}" dt="2020-08-09T03:04:41.016" v="8"/>
        <pc:sldMkLst>
          <pc:docMk/>
          <pc:sldMk cId="0" sldId="267"/>
        </pc:sldMkLst>
      </pc:sldChg>
      <pc:sldChg chg="del">
        <pc:chgData name="三村 徹" userId="fc36f9cc24173f09" providerId="Windows Live" clId="Web-{9627B0F3-0F99-4695-860F-3C7C8A20F301}" dt="2020-08-09T03:04:41.485" v="9"/>
        <pc:sldMkLst>
          <pc:docMk/>
          <pc:sldMk cId="0" sldId="268"/>
        </pc:sldMkLst>
      </pc:sldChg>
      <pc:sldChg chg="del">
        <pc:chgData name="三村 徹" userId="fc36f9cc24173f09" providerId="Windows Live" clId="Web-{9627B0F3-0F99-4695-860F-3C7C8A20F301}" dt="2020-08-09T03:04:41.985" v="10"/>
        <pc:sldMkLst>
          <pc:docMk/>
          <pc:sldMk cId="0" sldId="269"/>
        </pc:sldMkLst>
      </pc:sldChg>
      <pc:sldChg chg="del">
        <pc:chgData name="三村 徹" userId="fc36f9cc24173f09" providerId="Windows Live" clId="Web-{9627B0F3-0F99-4695-860F-3C7C8A20F301}" dt="2020-08-09T03:04:43.016" v="11"/>
        <pc:sldMkLst>
          <pc:docMk/>
          <pc:sldMk cId="0" sldId="270"/>
        </pc:sldMkLst>
      </pc:sldChg>
      <pc:sldChg chg="del">
        <pc:chgData name="三村 徹" userId="fc36f9cc24173f09" providerId="Windows Live" clId="Web-{9627B0F3-0F99-4695-860F-3C7C8A20F301}" dt="2020-08-09T03:04:44.110" v="12"/>
        <pc:sldMkLst>
          <pc:docMk/>
          <pc:sldMk cId="0" sldId="271"/>
        </pc:sldMkLst>
      </pc:sldChg>
      <pc:sldChg chg="del">
        <pc:chgData name="三村 徹" userId="fc36f9cc24173f09" providerId="Windows Live" clId="Web-{9627B0F3-0F99-4695-860F-3C7C8A20F301}" dt="2020-08-09T03:04:45.422" v="13"/>
        <pc:sldMkLst>
          <pc:docMk/>
          <pc:sldMk cId="0" sldId="272"/>
        </pc:sldMkLst>
      </pc:sldChg>
      <pc:sldChg chg="add replId">
        <pc:chgData name="三村 徹" userId="fc36f9cc24173f09" providerId="Windows Live" clId="Web-{9627B0F3-0F99-4695-860F-3C7C8A20F301}" dt="2020-08-09T03:04:51.907" v="16"/>
        <pc:sldMkLst>
          <pc:docMk/>
          <pc:sldMk cId="3740320357" sldId="274"/>
        </pc:sldMkLst>
      </pc:sldChg>
      <pc:sldChg chg="add replId">
        <pc:chgData name="三村 徹" userId="fc36f9cc24173f09" providerId="Windows Live" clId="Web-{9627B0F3-0F99-4695-860F-3C7C8A20F301}" dt="2020-08-09T03:04:56.282" v="17"/>
        <pc:sldMkLst>
          <pc:docMk/>
          <pc:sldMk cId="1151542438" sldId="275"/>
        </pc:sldMkLst>
      </pc:sldChg>
    </pc:docChg>
  </pc:docChgLst>
  <pc:docChgLst>
    <pc:chgData name="三村 徹" userId="fc36f9cc24173f09" providerId="Windows Live" clId="Web-{B3C924F4-FB78-4168-9161-4F7FFF5F99CA}"/>
    <pc:docChg chg="modSld">
      <pc:chgData name="三村 徹" userId="fc36f9cc24173f09" providerId="Windows Live" clId="Web-{B3C924F4-FB78-4168-9161-4F7FFF5F99CA}" dt="2020-08-09T03:06:58.040" v="9" actId="1076"/>
      <pc:docMkLst>
        <pc:docMk/>
      </pc:docMkLst>
      <pc:sldChg chg="addSp delSp modSp">
        <pc:chgData name="三村 徹" userId="fc36f9cc24173f09" providerId="Windows Live" clId="Web-{B3C924F4-FB78-4168-9161-4F7FFF5F99CA}" dt="2020-08-09T03:06:50.165" v="7"/>
        <pc:sldMkLst>
          <pc:docMk/>
          <pc:sldMk cId="0" sldId="273"/>
        </pc:sldMkLst>
        <pc:spChg chg="add del mod">
          <ac:chgData name="三村 徹" userId="fc36f9cc24173f09" providerId="Windows Live" clId="Web-{B3C924F4-FB78-4168-9161-4F7FFF5F99CA}" dt="2020-08-09T03:06:44.790" v="5"/>
          <ac:spMkLst>
            <pc:docMk/>
            <pc:sldMk cId="0" sldId="273"/>
            <ac:spMk id="2" creationId="{502398AE-E11B-4CF9-A898-E0E3B84141FF}"/>
          </ac:spMkLst>
        </pc:spChg>
        <pc:spChg chg="add del">
          <ac:chgData name="三村 徹" userId="fc36f9cc24173f09" providerId="Windows Live" clId="Web-{B3C924F4-FB78-4168-9161-4F7FFF5F99CA}" dt="2020-08-09T03:06:50.165" v="7"/>
          <ac:spMkLst>
            <pc:docMk/>
            <pc:sldMk cId="0" sldId="273"/>
            <ac:spMk id="201" creationId="{00000000-0000-0000-0000-000000000000}"/>
          </ac:spMkLst>
        </pc:spChg>
        <pc:spChg chg="add del">
          <ac:chgData name="三村 徹" userId="fc36f9cc24173f09" providerId="Windows Live" clId="Web-{B3C924F4-FB78-4168-9161-4F7FFF5F99CA}" dt="2020-08-09T03:06:47.462" v="6"/>
          <ac:spMkLst>
            <pc:docMk/>
            <pc:sldMk cId="0" sldId="273"/>
            <ac:spMk id="202" creationId="{00000000-0000-0000-0000-000000000000}"/>
          </ac:spMkLst>
        </pc:spChg>
      </pc:sldChg>
      <pc:sldChg chg="modSp">
        <pc:chgData name="三村 徹" userId="fc36f9cc24173f09" providerId="Windows Live" clId="Web-{B3C924F4-FB78-4168-9161-4F7FFF5F99CA}" dt="2020-08-09T03:06:58.040" v="9" actId="1076"/>
        <pc:sldMkLst>
          <pc:docMk/>
          <pc:sldMk cId="1151542438" sldId="275"/>
        </pc:sldMkLst>
        <pc:spChg chg="mod">
          <ac:chgData name="三村 徹" userId="fc36f9cc24173f09" providerId="Windows Live" clId="Web-{B3C924F4-FB78-4168-9161-4F7FFF5F99CA}" dt="2020-08-09T03:06:58.040" v="9" actId="1076"/>
          <ac:spMkLst>
            <pc:docMk/>
            <pc:sldMk cId="1151542438" sldId="275"/>
            <ac:spMk id="20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466" cy="502951"/>
          </a:xfrm>
          <a:prstGeom prst="rect">
            <a:avLst/>
          </a:prstGeom>
        </p:spPr>
        <p:txBody>
          <a:bodyPr vert="horz" lIns="93112" tIns="46556" rIns="93112" bIns="4655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1074" y="0"/>
            <a:ext cx="2985465" cy="502951"/>
          </a:xfrm>
          <a:prstGeom prst="rect">
            <a:avLst/>
          </a:prstGeom>
        </p:spPr>
        <p:txBody>
          <a:bodyPr vert="horz" lIns="93112" tIns="46556" rIns="93112" bIns="46556" rtlCol="0"/>
          <a:lstStyle>
            <a:lvl1pPr algn="r">
              <a:defRPr sz="1200"/>
            </a:lvl1pPr>
          </a:lstStyle>
          <a:p>
            <a:fld id="{3C3F6D64-FA04-4995-875B-0B9D5B7D4B77}" type="datetimeFigureOut">
              <a:rPr kumimoji="1" lang="ja-JP" altLang="en-US" smtClean="0"/>
              <a:t>2023/7/7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515762"/>
            <a:ext cx="2985466" cy="502951"/>
          </a:xfrm>
          <a:prstGeom prst="rect">
            <a:avLst/>
          </a:prstGeom>
        </p:spPr>
        <p:txBody>
          <a:bodyPr vert="horz" lIns="93112" tIns="46556" rIns="93112" bIns="4655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1074" y="9515762"/>
            <a:ext cx="2985465" cy="502951"/>
          </a:xfrm>
          <a:prstGeom prst="rect">
            <a:avLst/>
          </a:prstGeom>
        </p:spPr>
        <p:txBody>
          <a:bodyPr vert="horz" lIns="93112" tIns="46556" rIns="93112" bIns="46556" rtlCol="0" anchor="b"/>
          <a:lstStyle>
            <a:lvl1pPr algn="r">
              <a:defRPr sz="1200"/>
            </a:lvl1pPr>
          </a:lstStyle>
          <a:p>
            <a:fld id="{3CFD5B94-9F88-4942-A7AC-7D1C6C0FCB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007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785813" y="750888"/>
            <a:ext cx="5318125" cy="3759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8818" y="4758890"/>
            <a:ext cx="5510530" cy="4508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96" tIns="93096" rIns="93096" bIns="93096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64462" y="3161219"/>
            <a:ext cx="9962890" cy="12372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64462" y="654077"/>
            <a:ext cx="9962890" cy="8417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64462" y="1693854"/>
            <a:ext cx="4676967" cy="50212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650384" y="1693854"/>
            <a:ext cx="4676967" cy="50212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64462" y="654077"/>
            <a:ext cx="9962890" cy="8417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64462" y="816595"/>
            <a:ext cx="3283313" cy="111069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64462" y="2042369"/>
            <a:ext cx="3283313" cy="46729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73235" y="661609"/>
            <a:ext cx="7445683" cy="601246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5906" y="-184"/>
            <a:ext cx="5345907" cy="75596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8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10441" y="1812463"/>
            <a:ext cx="4729935" cy="217861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10441" y="4119828"/>
            <a:ext cx="4729935" cy="181529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775614" y="1064211"/>
            <a:ext cx="4486492" cy="543088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64462" y="6217900"/>
            <a:ext cx="7014222" cy="88934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64462" y="1625731"/>
            <a:ext cx="9962890" cy="288586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64462" y="4632992"/>
            <a:ext cx="9962890" cy="19118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CFE2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4462" y="654077"/>
            <a:ext cx="9962890" cy="841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4462" y="1693854"/>
            <a:ext cx="9962890" cy="502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mc:AlternateContent xmlns:mc="http://schemas.openxmlformats.org/markup-compatibility/2006" xmlns:p14="http://schemas.microsoft.com/office/powerpoint/2010/main">
    <mc:Choice Requires="p14">
      <p:transition spd="slow">
        <p:push dir="r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689358" cy="7559055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4" name="角丸四角形 3"/>
          <p:cNvSpPr/>
          <p:nvPr/>
        </p:nvSpPr>
        <p:spPr>
          <a:xfrm>
            <a:off x="487750" y="341355"/>
            <a:ext cx="9713858" cy="1648983"/>
          </a:xfrm>
          <a:prstGeom prst="round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solidFill>
                  <a:srgbClr val="000066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子供の人権を尊重する指導</a:t>
            </a:r>
            <a:endParaRPr kumimoji="1" lang="en-US" altLang="ja-JP" sz="6000" dirty="0">
              <a:solidFill>
                <a:srgbClr val="000066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067893" y="6337237"/>
            <a:ext cx="3623920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中央区立豊海小学校</a:t>
            </a:r>
          </a:p>
        </p:txBody>
      </p:sp>
    </p:spTree>
    <p:extLst>
      <p:ext uri="{BB962C8B-B14F-4D97-AF65-F5344CB8AC3E}">
        <p14:creationId xmlns:p14="http://schemas.microsoft.com/office/powerpoint/2010/main" val="374654297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11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HG丸ｺﾞｼｯｸM-PRO</vt:lpstr>
      <vt:lpstr>HG創英角ｺﾞｼｯｸUB</vt:lpstr>
      <vt:lpstr>Arial</vt:lpstr>
      <vt:lpstr>Simple Light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Twitter高校生アカウントのＳＶＭによる分類 における必要データ量と分類精度についての考察</dc:title>
  <dc:creator>三谷　純子</dc:creator>
  <cp:lastModifiedBy>三浦 彩美</cp:lastModifiedBy>
  <cp:revision>68</cp:revision>
  <cp:lastPrinted>2023-07-05T12:09:28Z</cp:lastPrinted>
  <dcterms:modified xsi:type="dcterms:W3CDTF">2023-07-07T10:01:55Z</dcterms:modified>
</cp:coreProperties>
</file>